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350" r:id="rId4"/>
    <p:sldId id="259" r:id="rId5"/>
    <p:sldId id="351" r:id="rId6"/>
    <p:sldId id="354" r:id="rId7"/>
    <p:sldId id="280" r:id="rId8"/>
    <p:sldId id="285" r:id="rId9"/>
    <p:sldId id="287" r:id="rId10"/>
    <p:sldId id="297" r:id="rId11"/>
    <p:sldId id="301" r:id="rId12"/>
    <p:sldId id="307" r:id="rId13"/>
    <p:sldId id="309" r:id="rId14"/>
    <p:sldId id="314" r:id="rId15"/>
    <p:sldId id="315" r:id="rId16"/>
    <p:sldId id="316" r:id="rId17"/>
    <p:sldId id="317" r:id="rId18"/>
    <p:sldId id="318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2" r:id="rId29"/>
    <p:sldId id="357" r:id="rId30"/>
    <p:sldId id="333" r:id="rId31"/>
    <p:sldId id="358" r:id="rId32"/>
    <p:sldId id="360" r:id="rId33"/>
    <p:sldId id="340" r:id="rId34"/>
    <p:sldId id="34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9EC39-C06C-481B-8E9A-A53A25363410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91DC-32A3-4B66-A89B-2A0C6812EDF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61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91DC-32A3-4B66-A89B-2A0C6812EDF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43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690B1-7C76-4411-AE47-CAE285357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966069-3E91-4CE4-BD28-8BB3AAB33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2CE239-1680-4194-A503-F8F9213F5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4CADFD-A61E-42EB-94D5-1BF92624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B79800-52EB-4634-BB4F-9A66A8E3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26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E2902-BDD0-44B1-908B-14F79741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E9B2C6-6D7A-4847-8FB9-5773D4492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0E6DC-25B7-4E73-9631-1666EDF8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D4C5E-03D8-47DD-9757-2ECA56F2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10149-B302-4C87-9D2F-F543CC9D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75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359BE3-6DCF-4A74-B53C-50D92B852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039D52-519B-4428-B338-848BEC8E4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AC5C57-3825-4F00-9FF2-283C1AB0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F1A3A-A089-4CBC-B181-F6FC057A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DCFAD-A49E-4EA4-8655-EF57A50B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9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265B-C2F7-4F1A-90ED-AAB4A01A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0FBB2A-CE2D-41AF-AA45-D1FC9048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8E7C5-AFE9-403B-A825-BDCC9170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2720C-7D57-4CD8-AE70-9FC372C3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0713B-EFB4-487C-A052-5BE65A5B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14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C4593-B8A5-401C-82C7-8C068A9D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EA1BE-67D4-4EC6-AFF4-B2D08632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5383E-F8D2-4F2C-B88F-FF4093EA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41B6B-7DF7-4CF2-9965-AB63A6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F6A1D-A59E-439E-8D86-10639882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35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1C025-16ED-4DF4-9755-13BB757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8CFBB-008F-46A5-88D8-6F53EED5F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DCE03C-2C8B-4167-957A-165D0B3CB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5E25BB-27F0-4643-9237-10D30600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940A4-1899-4C95-B477-9AF11296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82C27C-C4DB-4497-9A6F-1C095364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38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7BCA6-6492-4CEA-879F-729047D8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58B6FE-6728-480A-9861-D3EE1B17C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807492-A5BD-4449-9C7F-A9FD2AE43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7C9F44-0147-41FD-B41A-2B91C40F5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A6D3F3-AE5E-4123-A01B-E57604824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D9486C-7610-457E-A8B2-4A273176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2E30F-5C5C-4CB8-BAA3-AE6F9AEC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188FB1-6887-47B4-AF40-5CC19156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66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09487-38D8-4A1F-BADE-016FD92D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18F17E-D4C3-479E-BE16-4E806074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274CF4-17FE-4824-88BF-51AFC9E4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CBB31A-CA4D-45CE-9482-9CEAAA0F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02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E8008F-E58D-40CD-AF61-996183F6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4C7225-882A-4071-8CB9-527DE03A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CA64F-931B-4824-83AE-EAF9D079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06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D5716-FA49-4C4A-B78F-DC5772B1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1086B4-861D-4D67-ABE9-96ABA6DB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612436-71C3-45E4-B731-ED282080A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20C7C-E23F-4518-B767-852F4381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E9868-11D6-4C74-B422-02C9C785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736283-63DB-4688-A633-0A397704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3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D5BDA-A383-40D4-8AC4-33E54288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0FB4D1-8F00-47DA-A350-02F97F67A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AF268-2E07-46FD-9A92-AC8935905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B5953C-7CA7-41B7-BD27-07CEB151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3AB25-DF1C-4228-B7A6-FE6FF743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FE564A-30E1-4BC9-BFCD-42D87B50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22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860A56-80F5-467A-BD29-06378AB8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D-8052-40F2-9E4B-3AB6752A4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A296D-65F4-457F-89EB-7B04BA429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8F682-2612-40A7-AD00-AA8FACBF2912}" type="datetimeFigureOut">
              <a:rPr lang="ko-KR" altLang="en-US" smtClean="0"/>
              <a:t>2020-04-29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4F0F1-8857-4303-BB93-47DED3670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9E152-B397-4220-8E53-67662A502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30C2A-7D41-4FE2-8120-54A7591167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49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B0F11-3353-4E7F-B018-A7CD1FE1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546" y="1818480"/>
            <a:ext cx="10515600" cy="4351338"/>
          </a:xfrm>
        </p:spPr>
        <p:txBody>
          <a:bodyPr/>
          <a:lstStyle/>
          <a:p>
            <a:pPr marL="0" indent="0" algn="ctr" fontAlgn="base" latinLnBrk="0">
              <a:buNone/>
            </a:pPr>
            <a:r>
              <a:rPr lang="en-US" altLang="ko-KR" sz="4800" b="1" dirty="0"/>
              <a:t>1</a:t>
            </a:r>
            <a:r>
              <a:rPr lang="ko-KR" altLang="en-US" sz="4800" b="1" dirty="0"/>
              <a:t>인당 </a:t>
            </a:r>
            <a:r>
              <a:rPr lang="en-US" altLang="ko-KR" sz="4800" b="1" dirty="0"/>
              <a:t>GDP</a:t>
            </a:r>
            <a:r>
              <a:rPr lang="ko-KR" altLang="en-US" sz="4800" b="1" dirty="0"/>
              <a:t>와 간접 지표들의 </a:t>
            </a:r>
            <a:endParaRPr lang="en-US" altLang="ko-KR" sz="4800" b="1" dirty="0"/>
          </a:p>
          <a:p>
            <a:pPr marL="0" indent="0" algn="ctr" fontAlgn="base" latinLnBrk="0">
              <a:buNone/>
            </a:pPr>
            <a:r>
              <a:rPr lang="ko-KR" altLang="en-US" sz="4800" b="1" dirty="0"/>
              <a:t>연관관계 분석 및 예측</a:t>
            </a:r>
          </a:p>
          <a:p>
            <a:pPr fontAlgn="base" latinLnBrk="0"/>
            <a:endParaRPr lang="ko-KR" altLang="en-US" dirty="0"/>
          </a:p>
          <a:p>
            <a:pPr marL="0" indent="0" algn="r" fontAlgn="base" latinLnBrk="0">
              <a:buNone/>
            </a:pPr>
            <a:r>
              <a:rPr lang="en-US" altLang="ko-KR" dirty="0"/>
              <a:t>201300938 </a:t>
            </a:r>
            <a:r>
              <a:rPr lang="ko-KR" altLang="en-US" dirty="0"/>
              <a:t>최영조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3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131166-D46E-4D7A-812E-8A08CE31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295275"/>
            <a:ext cx="97059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2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CACEB4-3106-4488-8FE8-A5B41050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55" y="582914"/>
            <a:ext cx="7729591" cy="56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2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3C3624-BC14-4E03-870A-4288780BB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81" y="0"/>
            <a:ext cx="5142747" cy="68580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8913949-0AC8-4BF3-99CD-A242A4D88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73"/>
            <a:ext cx="8763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6E3647D-D55F-4119-A825-114D56E58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7" y="327435"/>
            <a:ext cx="107918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2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9EE23-F37E-4024-9F52-7466F61C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ED18815-56DB-4681-AAD1-C135DE371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4" y="2166384"/>
            <a:ext cx="11519831" cy="2855015"/>
          </a:xfr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29D4D44-CC53-4076-8B96-7D96064B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3" b="88860"/>
          <a:stretch/>
        </p:blipFill>
        <p:spPr>
          <a:xfrm>
            <a:off x="336083" y="5134415"/>
            <a:ext cx="11519831" cy="5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4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7450976-8C1F-4A6E-ADB0-7836C4A51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96" y="1253331"/>
            <a:ext cx="9640808" cy="4351338"/>
          </a:xfrm>
        </p:spPr>
      </p:pic>
    </p:spTree>
    <p:extLst>
      <p:ext uri="{BB962C8B-B14F-4D97-AF65-F5344CB8AC3E}">
        <p14:creationId xmlns:p14="http://schemas.microsoft.com/office/powerpoint/2010/main" val="421161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198A392-D137-42F2-8536-5AFD5A4B4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2360" cy="3980178"/>
          </a:xfrm>
          <a:prstGeom prst="rect">
            <a:avLst/>
          </a:prstGeom>
        </p:spPr>
      </p:pic>
      <p:pic>
        <p:nvPicPr>
          <p:cNvPr id="8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2ED91EC-DE37-4042-857D-5002712B7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0178"/>
            <a:ext cx="11992360" cy="2531314"/>
          </a:xfrm>
        </p:spPr>
      </p:pic>
    </p:spTree>
    <p:extLst>
      <p:ext uri="{BB962C8B-B14F-4D97-AF65-F5344CB8AC3E}">
        <p14:creationId xmlns:p14="http://schemas.microsoft.com/office/powerpoint/2010/main" val="79394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91C69F6-9835-4041-B867-EDC47CDB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677" y="0"/>
            <a:ext cx="12192000" cy="300382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E73CB84-8D69-44B3-91FC-90C765BF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09" y="3233326"/>
            <a:ext cx="12192000" cy="37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3A1B6C8-EEE6-4DC5-B8CE-43F6AED8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3" y="770562"/>
            <a:ext cx="10185926" cy="4351338"/>
          </a:xfrm>
        </p:spPr>
      </p:pic>
    </p:spTree>
    <p:extLst>
      <p:ext uri="{BB962C8B-B14F-4D97-AF65-F5344CB8AC3E}">
        <p14:creationId xmlns:p14="http://schemas.microsoft.com/office/powerpoint/2010/main" val="288172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BE5E21A-F4D2-43CE-9815-AEE6F131E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8" y="644948"/>
            <a:ext cx="11768770" cy="43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1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20F80F-EA62-47F2-AE12-00DE6155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546"/>
            <a:ext cx="12192000" cy="1790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E9D965-ECC1-4089-A4BE-D9A2972DE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2" y="2259270"/>
            <a:ext cx="8553450" cy="295275"/>
          </a:xfrm>
          <a:prstGeom prst="rect">
            <a:avLst/>
          </a:prstGeom>
        </p:spPr>
      </p:pic>
      <p:pic>
        <p:nvPicPr>
          <p:cNvPr id="8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15B6011-AD48-473B-A9E9-F8A1F502F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54" y="3217600"/>
            <a:ext cx="7113292" cy="3446274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19DC12-D912-4309-81F9-5486F614F7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b="7606"/>
          <a:stretch/>
        </p:blipFill>
        <p:spPr>
          <a:xfrm>
            <a:off x="0" y="2738435"/>
            <a:ext cx="12068710" cy="4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C255D121-D1F3-417A-979A-58D7051BD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1" y="32785"/>
            <a:ext cx="9969043" cy="4400514"/>
          </a:xfrm>
        </p:spPr>
      </p:pic>
      <p:pic>
        <p:nvPicPr>
          <p:cNvPr id="4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AA0AB5C7-51C9-490E-BE49-C80EDE3CC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-1" r="5665" b="50770"/>
          <a:stretch/>
        </p:blipFill>
        <p:spPr>
          <a:xfrm>
            <a:off x="945223" y="4433299"/>
            <a:ext cx="9878602" cy="21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6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4FEF1D2B-05DA-491F-AC91-929D6064F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6" y="1815957"/>
            <a:ext cx="10515600" cy="3226085"/>
          </a:xfrm>
        </p:spPr>
      </p:pic>
    </p:spTree>
    <p:extLst>
      <p:ext uri="{BB962C8B-B14F-4D97-AF65-F5344CB8AC3E}">
        <p14:creationId xmlns:p14="http://schemas.microsoft.com/office/powerpoint/2010/main" val="303875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8D5F9CA-30CC-43EA-9884-06DB2F31F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33" y="473676"/>
            <a:ext cx="4420269" cy="2620595"/>
          </a:xfrm>
          <a:prstGeom prst="rect">
            <a:avLst/>
          </a:prstGeom>
        </p:spPr>
      </p:pic>
      <p:pic>
        <p:nvPicPr>
          <p:cNvPr id="11" name="그림 1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25A84624-F91A-4CAC-A66D-00338797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02" y="3380838"/>
            <a:ext cx="4664519" cy="2620595"/>
          </a:xfrm>
          <a:prstGeom prst="rect">
            <a:avLst/>
          </a:prstGeom>
        </p:spPr>
      </p:pic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2831FD5E-2C96-4BD4-810D-2C8162B48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34" y="3483576"/>
            <a:ext cx="4420269" cy="2620595"/>
          </a:xfrm>
          <a:prstGeom prst="rect">
            <a:avLst/>
          </a:prstGeom>
        </p:spPr>
      </p:pic>
      <p:pic>
        <p:nvPicPr>
          <p:cNvPr id="12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88E814BA-FF13-49A2-B931-71B38387B7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b="1759"/>
          <a:stretch/>
        </p:blipFill>
        <p:spPr>
          <a:xfrm>
            <a:off x="6096000" y="473677"/>
            <a:ext cx="4332321" cy="25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0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B32EDC2-9110-4399-8F51-3303AC39D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t="4481" r="6151" b="40878"/>
          <a:stretch/>
        </p:blipFill>
        <p:spPr>
          <a:xfrm>
            <a:off x="964058" y="811657"/>
            <a:ext cx="10263883" cy="39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6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1F4343-9560-483F-8647-3C84797FC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851" y="421240"/>
            <a:ext cx="5246645" cy="6092576"/>
          </a:xfr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4775AB7-8439-430C-8E41-71812B1F1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0" t="58915" r="41446" b="843"/>
          <a:stretch/>
        </p:blipFill>
        <p:spPr>
          <a:xfrm>
            <a:off x="5609679" y="2722650"/>
            <a:ext cx="5732980" cy="2393879"/>
          </a:xfrm>
          <a:prstGeom prst="rect">
            <a:avLst/>
          </a:prstGeom>
        </p:spPr>
      </p:pic>
      <p:pic>
        <p:nvPicPr>
          <p:cNvPr id="11" name="그림 10" descr="지도, 시계이(가) 표시된 사진&#10;&#10;자동 생성된 설명">
            <a:extLst>
              <a:ext uri="{FF2B5EF4-FFF2-40B4-BE49-F238E27FC236}">
                <a16:creationId xmlns:a16="http://schemas.microsoft.com/office/drawing/2014/main" id="{C693C627-CE73-44A0-82C9-D672024C5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6" t="52891" r="51189" b="31552"/>
          <a:stretch/>
        </p:blipFill>
        <p:spPr>
          <a:xfrm>
            <a:off x="5609679" y="421240"/>
            <a:ext cx="4798031" cy="893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70CDE11-F321-4C2E-98D5-C4BC7FCE6B79}"/>
              </a:ext>
            </a:extLst>
          </p:cNvPr>
          <p:cNvSpPr/>
          <p:nvPr/>
        </p:nvSpPr>
        <p:spPr>
          <a:xfrm>
            <a:off x="3472665" y="344183"/>
            <a:ext cx="1017142" cy="2152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79CEEC-9750-4D41-9C42-5EA21DAA8686}"/>
              </a:ext>
            </a:extLst>
          </p:cNvPr>
          <p:cNvSpPr/>
          <p:nvPr/>
        </p:nvSpPr>
        <p:spPr>
          <a:xfrm>
            <a:off x="3472665" y="2506894"/>
            <a:ext cx="1017142" cy="2003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B7C6B7-FDEE-4F4C-9DA8-B724F798CFB6}"/>
              </a:ext>
            </a:extLst>
          </p:cNvPr>
          <p:cNvSpPr/>
          <p:nvPr/>
        </p:nvSpPr>
        <p:spPr>
          <a:xfrm>
            <a:off x="2455523" y="2496620"/>
            <a:ext cx="1017142" cy="20085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3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1AF6FAE-6A22-46A4-B8FE-B5141B069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77" y="128427"/>
            <a:ext cx="9731046" cy="3300573"/>
          </a:xfrm>
        </p:spPr>
      </p:pic>
      <p:pic>
        <p:nvPicPr>
          <p:cNvPr id="4" name="내용 개체 틀 10" descr="스크린샷이(가) 표시된 사진&#10;&#10;자동 생성된 설명">
            <a:extLst>
              <a:ext uri="{FF2B5EF4-FFF2-40B4-BE49-F238E27FC236}">
                <a16:creationId xmlns:a16="http://schemas.microsoft.com/office/drawing/2014/main" id="{81AE7D3A-BD5D-41AA-B523-520330726B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0202" b="18843"/>
          <a:stretch/>
        </p:blipFill>
        <p:spPr>
          <a:xfrm>
            <a:off x="719191" y="3737617"/>
            <a:ext cx="6030931" cy="26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9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3FA4F11-568B-4D2F-84DD-305473AE2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" t="3141" r="48768" b="504"/>
          <a:stretch/>
        </p:blipFill>
        <p:spPr>
          <a:xfrm>
            <a:off x="0" y="205483"/>
            <a:ext cx="5839148" cy="5889662"/>
          </a:xfrm>
          <a:prstGeom prst="rect">
            <a:avLst/>
          </a:prstGeom>
        </p:spPr>
      </p:pic>
      <p:pic>
        <p:nvPicPr>
          <p:cNvPr id="6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CAB5222-B5D1-49B4-9C95-269B0E70F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/>
          <a:stretch/>
        </p:blipFill>
        <p:spPr>
          <a:xfrm>
            <a:off x="5948738" y="205483"/>
            <a:ext cx="6431624" cy="5671335"/>
          </a:xfrm>
        </p:spPr>
      </p:pic>
    </p:spTree>
    <p:extLst>
      <p:ext uri="{BB962C8B-B14F-4D97-AF65-F5344CB8AC3E}">
        <p14:creationId xmlns:p14="http://schemas.microsoft.com/office/powerpoint/2010/main" val="407502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F4E347-537C-4023-BC2D-86868B13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51290"/>
            <a:ext cx="12192000" cy="3383258"/>
          </a:xfrm>
          <a:prstGeom prst="rect">
            <a:avLst/>
          </a:prstGeom>
        </p:spPr>
      </p:pic>
      <p:pic>
        <p:nvPicPr>
          <p:cNvPr id="6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649B2D7-8F17-4D2E-900F-DAE994181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1" y="3571759"/>
            <a:ext cx="10515600" cy="1406111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F67D05-888B-4035-BD1F-322C85E98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5081"/>
            <a:ext cx="12192000" cy="144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8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1EF4270-98F9-4AED-80DA-AB054B115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6" b="1221"/>
          <a:stretch/>
        </p:blipFill>
        <p:spPr>
          <a:xfrm>
            <a:off x="-1" y="2188163"/>
            <a:ext cx="11990379" cy="4109895"/>
          </a:xfr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B6087A6-BD5B-4FE3-B355-91C544627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r="1654" b="67483"/>
          <a:stretch/>
        </p:blipFill>
        <p:spPr>
          <a:xfrm>
            <a:off x="215757" y="151544"/>
            <a:ext cx="11774622" cy="192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4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60EAABF-5531-4BA6-82F3-A50936E38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1514"/>
            <a:ext cx="10515600" cy="3611437"/>
          </a:xfrm>
        </p:spPr>
      </p:pic>
    </p:spTree>
    <p:extLst>
      <p:ext uri="{BB962C8B-B14F-4D97-AF65-F5344CB8AC3E}">
        <p14:creationId xmlns:p14="http://schemas.microsoft.com/office/powerpoint/2010/main" val="192492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88056-397E-455B-BE9C-8C0160D3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84AB9942-8F44-4AEC-9C5A-70F85ACA4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331992"/>
            <a:ext cx="5702156" cy="3998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EE9FB5-FAF1-465E-8038-4EB1875A1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58" y="1403911"/>
            <a:ext cx="6489842" cy="405017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767B06F-AA9C-48D6-9694-6097B442DA94}"/>
              </a:ext>
            </a:extLst>
          </p:cNvPr>
          <p:cNvSpPr/>
          <p:nvPr/>
        </p:nvSpPr>
        <p:spPr>
          <a:xfrm>
            <a:off x="760288" y="2373330"/>
            <a:ext cx="2424701" cy="441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8C4ED0-A496-412A-A871-184C571797C5}"/>
              </a:ext>
            </a:extLst>
          </p:cNvPr>
          <p:cNvSpPr/>
          <p:nvPr/>
        </p:nvSpPr>
        <p:spPr>
          <a:xfrm>
            <a:off x="9767299" y="3428999"/>
            <a:ext cx="2424701" cy="1122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8114B2E2-3CF8-432F-A2B1-738128EC0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9" y="499803"/>
            <a:ext cx="11478832" cy="4381926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3A9CE2-3C9E-4E13-957A-A143B112E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0" y="4881729"/>
            <a:ext cx="11865759" cy="10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0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D1200B6-CDAE-4CF6-9203-163E8BB88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51"/>
          <a:stretch/>
        </p:blipFill>
        <p:spPr>
          <a:xfrm>
            <a:off x="2126750" y="579483"/>
            <a:ext cx="8167955" cy="56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37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D5D2297-98E6-4141-B70F-94DA6573B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r="46553" b="-96"/>
          <a:stretch/>
        </p:blipFill>
        <p:spPr>
          <a:xfrm>
            <a:off x="1164405" y="1647778"/>
            <a:ext cx="8915124" cy="5013788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66E021E-1431-450D-8C54-5F32AEE4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23" y="196434"/>
            <a:ext cx="8620019" cy="148339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158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3CA3F92-1516-4893-A6F4-3CA3A900A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t="2" r="3596" b="64876"/>
          <a:stretch/>
        </p:blipFill>
        <p:spPr>
          <a:xfrm>
            <a:off x="945223" y="953514"/>
            <a:ext cx="11106364" cy="947205"/>
          </a:xfrm>
          <a:prstGeom prst="rect">
            <a:avLst/>
          </a:prstGeom>
        </p:spPr>
      </p:pic>
      <p:pic>
        <p:nvPicPr>
          <p:cNvPr id="6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D5E02FD-E0BA-4F59-8087-59826DE0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1"/>
          <a:stretch/>
        </p:blipFill>
        <p:spPr>
          <a:xfrm>
            <a:off x="211355" y="2340503"/>
            <a:ext cx="6754524" cy="38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38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E76743-2B73-47C4-A1EB-589A074B5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110" b="-3013"/>
          <a:stretch/>
        </p:blipFill>
        <p:spPr>
          <a:xfrm>
            <a:off x="455486" y="793363"/>
            <a:ext cx="10188541" cy="1477226"/>
          </a:xfrm>
        </p:spPr>
      </p:pic>
      <p:pic>
        <p:nvPicPr>
          <p:cNvPr id="6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BD80494-A560-4988-B707-44D2DBC0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t="67365" r="2366" b="-255"/>
          <a:stretch/>
        </p:blipFill>
        <p:spPr>
          <a:xfrm>
            <a:off x="739741" y="2671227"/>
            <a:ext cx="11034444" cy="17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4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2EA27F-512A-41C0-A743-B6D4FF519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6701" y="544531"/>
            <a:ext cx="8372564" cy="262257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AE03A5-AD27-4028-B325-A76276181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6701" y="3390200"/>
            <a:ext cx="8372564" cy="27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4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4FFF6-3D38-4EEE-A3D7-5F94166B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8C4E581-1474-4A5B-B038-19BF2412D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2" y="1302278"/>
            <a:ext cx="10515600" cy="4332607"/>
          </a:xfr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2BC5D30-0B78-480F-8ECF-134A3C974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9" r="54627"/>
          <a:stretch/>
        </p:blipFill>
        <p:spPr>
          <a:xfrm>
            <a:off x="6250113" y="1027906"/>
            <a:ext cx="5531929" cy="50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95986-E992-45E7-9898-F9677F9F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E5DAC03B-926C-44A1-9397-B8ACA6D0C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0" y="1279358"/>
            <a:ext cx="10515600" cy="4299284"/>
          </a:xfrm>
        </p:spPr>
      </p:pic>
    </p:spTree>
    <p:extLst>
      <p:ext uri="{BB962C8B-B14F-4D97-AF65-F5344CB8AC3E}">
        <p14:creationId xmlns:p14="http://schemas.microsoft.com/office/powerpoint/2010/main" val="260591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44EE106-57E7-4B10-AB12-C6F88C6F0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22" y="873303"/>
            <a:ext cx="9878956" cy="404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9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68071-6D6B-4C8B-A139-9390974AD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7" y="503925"/>
            <a:ext cx="11054925" cy="52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4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C6629-C731-488C-9CC2-9EC04695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92391-53BD-4253-8394-4F531872C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295275"/>
            <a:ext cx="73437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0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649</TotalTime>
  <Words>13</Words>
  <Application>Microsoft Office PowerPoint</Application>
  <PresentationFormat>와이드스크린</PresentationFormat>
  <Paragraphs>5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최영조</dc:creator>
  <cp:lastModifiedBy>최영조</cp:lastModifiedBy>
  <cp:revision>60</cp:revision>
  <dcterms:created xsi:type="dcterms:W3CDTF">2020-04-24T07:17:55Z</dcterms:created>
  <dcterms:modified xsi:type="dcterms:W3CDTF">2020-04-29T07:51:02Z</dcterms:modified>
</cp:coreProperties>
</file>